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6" r:id="rId5"/>
    <p:sldId id="258" r:id="rId6"/>
    <p:sldId id="262" r:id="rId7"/>
    <p:sldId id="260" r:id="rId8"/>
    <p:sldId id="259" r:id="rId9"/>
    <p:sldId id="261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4660"/>
  </p:normalViewPr>
  <p:slideViewPr>
    <p:cSldViewPr snapToGrid="0">
      <p:cViewPr varScale="1">
        <p:scale>
          <a:sx n="75" d="100"/>
          <a:sy n="75" d="100"/>
        </p:scale>
        <p:origin x="9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AEDE-53F7-44CB-ABCD-95587135D61C}" type="datetimeFigureOut">
              <a:rPr lang="zh-TW" altLang="en-US" smtClean="0"/>
              <a:t>2023/5/21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3418-F195-450B-905B-51F1787510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576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AEDE-53F7-44CB-ABCD-95587135D61C}" type="datetimeFigureOut">
              <a:rPr lang="zh-TW" altLang="en-US" smtClean="0"/>
              <a:t>2023/5/21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3418-F195-450B-905B-51F1787510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3144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AEDE-53F7-44CB-ABCD-95587135D61C}" type="datetimeFigureOut">
              <a:rPr lang="zh-TW" altLang="en-US" smtClean="0"/>
              <a:t>2023/5/21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3418-F195-450B-905B-51F1787510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667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AEDE-53F7-44CB-ABCD-95587135D61C}" type="datetimeFigureOut">
              <a:rPr lang="zh-TW" altLang="en-US" smtClean="0"/>
              <a:t>2023/5/21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3418-F195-450B-905B-51F1787510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520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AEDE-53F7-44CB-ABCD-95587135D61C}" type="datetimeFigureOut">
              <a:rPr lang="zh-TW" altLang="en-US" smtClean="0"/>
              <a:t>2023/5/21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3418-F195-450B-905B-51F1787510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389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AEDE-53F7-44CB-ABCD-95587135D61C}" type="datetimeFigureOut">
              <a:rPr lang="zh-TW" altLang="en-US" smtClean="0"/>
              <a:t>2023/5/21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3418-F195-450B-905B-51F1787510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4349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AEDE-53F7-44CB-ABCD-95587135D61C}" type="datetimeFigureOut">
              <a:rPr lang="zh-TW" altLang="en-US" smtClean="0"/>
              <a:t>2023/5/21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3418-F195-450B-905B-51F1787510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590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AEDE-53F7-44CB-ABCD-95587135D61C}" type="datetimeFigureOut">
              <a:rPr lang="zh-TW" altLang="en-US" smtClean="0"/>
              <a:t>2023/5/21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3418-F195-450B-905B-51F1787510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92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AEDE-53F7-44CB-ABCD-95587135D61C}" type="datetimeFigureOut">
              <a:rPr lang="zh-TW" altLang="en-US" smtClean="0"/>
              <a:t>2023/5/21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3418-F195-450B-905B-51F1787510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5027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AEDE-53F7-44CB-ABCD-95587135D61C}" type="datetimeFigureOut">
              <a:rPr lang="zh-TW" altLang="en-US" smtClean="0"/>
              <a:t>2023/5/21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3418-F195-450B-905B-51F1787510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363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AEDE-53F7-44CB-ABCD-95587135D61C}" type="datetimeFigureOut">
              <a:rPr lang="zh-TW" altLang="en-US" smtClean="0"/>
              <a:t>2023/5/21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3418-F195-450B-905B-51F1787510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56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AEDE-53F7-44CB-ABCD-95587135D61C}" type="datetimeFigureOut">
              <a:rPr lang="zh-TW" altLang="en-US" smtClean="0"/>
              <a:t>2023/5/21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C3418-F195-450B-905B-51F1787510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51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/>
          <p:cNvCxnSpPr/>
          <p:nvPr/>
        </p:nvCxnSpPr>
        <p:spPr>
          <a:xfrm>
            <a:off x="6016336" y="-114300"/>
            <a:ext cx="93519" cy="69723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2462645" y="1018309"/>
            <a:ext cx="17320" cy="47070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8018318" y="1023504"/>
            <a:ext cx="17320" cy="47070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9646226" y="2473036"/>
            <a:ext cx="17320" cy="325235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標題 1"/>
          <p:cNvSpPr txBox="1">
            <a:spLocks/>
          </p:cNvSpPr>
          <p:nvPr/>
        </p:nvSpPr>
        <p:spPr>
          <a:xfrm>
            <a:off x="7848601" y="5300807"/>
            <a:ext cx="52300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800" dirty="0"/>
              <a:t>A</a:t>
            </a:r>
            <a:endParaRPr lang="zh-TW" altLang="en-US" dirty="0"/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9421092" y="5300807"/>
            <a:ext cx="52300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800" dirty="0"/>
              <a:t>B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2700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/>
          <p:cNvCxnSpPr/>
          <p:nvPr/>
        </p:nvCxnSpPr>
        <p:spPr>
          <a:xfrm>
            <a:off x="6016336" y="-114300"/>
            <a:ext cx="93519" cy="69723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標題 1"/>
          <p:cNvSpPr txBox="1">
            <a:spLocks/>
          </p:cNvSpPr>
          <p:nvPr/>
        </p:nvSpPr>
        <p:spPr>
          <a:xfrm>
            <a:off x="11456322" y="1865171"/>
            <a:ext cx="52300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800" dirty="0"/>
              <a:t>A</a:t>
            </a:r>
            <a:endParaRPr lang="zh-TW" altLang="en-US" dirty="0"/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10803083" y="5014624"/>
            <a:ext cx="52300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800" dirty="0"/>
              <a:t>B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637" y="682987"/>
            <a:ext cx="4302180" cy="268886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7" t="7055" r="8020" b="5814"/>
          <a:stretch/>
        </p:blipFill>
        <p:spPr>
          <a:xfrm>
            <a:off x="208218" y="1747727"/>
            <a:ext cx="5502366" cy="324824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91" y="3605644"/>
            <a:ext cx="4031673" cy="302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97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/>
          <p:cNvCxnSpPr/>
          <p:nvPr/>
        </p:nvCxnSpPr>
        <p:spPr>
          <a:xfrm>
            <a:off x="6016336" y="-114300"/>
            <a:ext cx="93519" cy="69723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標題 1"/>
          <p:cNvSpPr txBox="1">
            <a:spLocks/>
          </p:cNvSpPr>
          <p:nvPr/>
        </p:nvSpPr>
        <p:spPr>
          <a:xfrm>
            <a:off x="11456322" y="1865171"/>
            <a:ext cx="52300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800" dirty="0"/>
              <a:t>A</a:t>
            </a:r>
            <a:endParaRPr lang="zh-TW" altLang="en-US" dirty="0"/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10803083" y="5014624"/>
            <a:ext cx="52300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800" dirty="0"/>
              <a:t>B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17" y="1334798"/>
            <a:ext cx="5508250" cy="412042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170" y="3567662"/>
            <a:ext cx="3115425" cy="311542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375" y="363027"/>
            <a:ext cx="4239491" cy="282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83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" t="39439" r="79599" b="33760"/>
          <a:stretch/>
        </p:blipFill>
        <p:spPr bwMode="auto">
          <a:xfrm>
            <a:off x="1097971" y="1688522"/>
            <a:ext cx="3412236" cy="355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6" t="35130" r="61695" b="30608"/>
          <a:stretch/>
        </p:blipFill>
        <p:spPr bwMode="auto">
          <a:xfrm>
            <a:off x="9843654" y="1688522"/>
            <a:ext cx="1361209" cy="233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6" t="38018" r="20740" b="34268"/>
          <a:stretch/>
        </p:blipFill>
        <p:spPr bwMode="auto">
          <a:xfrm>
            <a:off x="7169725" y="2135331"/>
            <a:ext cx="1766456" cy="1891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接點 6"/>
          <p:cNvCxnSpPr/>
          <p:nvPr/>
        </p:nvCxnSpPr>
        <p:spPr>
          <a:xfrm>
            <a:off x="6016336" y="-114300"/>
            <a:ext cx="93519" cy="69723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標題 1"/>
          <p:cNvSpPr txBox="1">
            <a:spLocks/>
          </p:cNvSpPr>
          <p:nvPr/>
        </p:nvSpPr>
        <p:spPr>
          <a:xfrm>
            <a:off x="7924800" y="3731780"/>
            <a:ext cx="52300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800" dirty="0"/>
              <a:t>A</a:t>
            </a:r>
            <a:endParaRPr lang="zh-TW" altLang="en-US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10262755" y="3731780"/>
            <a:ext cx="52300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800" dirty="0"/>
              <a:t>B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5685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/>
          <p:cNvCxnSpPr/>
          <p:nvPr/>
        </p:nvCxnSpPr>
        <p:spPr>
          <a:xfrm>
            <a:off x="6016336" y="-114300"/>
            <a:ext cx="93519" cy="69723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579419" y="1906732"/>
            <a:ext cx="2847109" cy="29302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9869632" y="2083378"/>
            <a:ext cx="1832264" cy="1908464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7121236" y="2083378"/>
            <a:ext cx="1849582" cy="1908464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7924800" y="3731780"/>
            <a:ext cx="52300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800" dirty="0"/>
              <a:t>A</a:t>
            </a:r>
            <a:endParaRPr lang="zh-TW" altLang="en-US" dirty="0"/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10262755" y="3731780"/>
            <a:ext cx="52300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800" dirty="0"/>
              <a:t>B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4946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/>
          <p:cNvCxnSpPr/>
          <p:nvPr/>
        </p:nvCxnSpPr>
        <p:spPr>
          <a:xfrm>
            <a:off x="6016336" y="-114300"/>
            <a:ext cx="93519" cy="69723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579419" y="1906732"/>
            <a:ext cx="2847109" cy="29302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270173" y="1906732"/>
            <a:ext cx="1832264" cy="1908464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7924800" y="3731780"/>
            <a:ext cx="52300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800" dirty="0"/>
              <a:t>A</a:t>
            </a:r>
            <a:endParaRPr lang="zh-TW" altLang="en-US" dirty="0"/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10262755" y="3731780"/>
            <a:ext cx="52300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800" dirty="0"/>
              <a:t>B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9608127" y="1906732"/>
            <a:ext cx="1832264" cy="1908464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橢圓 1"/>
          <p:cNvSpPr/>
          <p:nvPr/>
        </p:nvSpPr>
        <p:spPr>
          <a:xfrm>
            <a:off x="2531919" y="841662"/>
            <a:ext cx="838200" cy="8936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等腰三角形 2"/>
          <p:cNvSpPr/>
          <p:nvPr/>
        </p:nvSpPr>
        <p:spPr>
          <a:xfrm>
            <a:off x="7924800" y="1263503"/>
            <a:ext cx="457200" cy="415637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等腰三角形 11"/>
          <p:cNvSpPr/>
          <p:nvPr/>
        </p:nvSpPr>
        <p:spPr>
          <a:xfrm>
            <a:off x="10328564" y="2611438"/>
            <a:ext cx="457200" cy="415637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0858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/>
          <p:cNvCxnSpPr/>
          <p:nvPr/>
        </p:nvCxnSpPr>
        <p:spPr>
          <a:xfrm>
            <a:off x="6016336" y="-114300"/>
            <a:ext cx="93519" cy="69723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579419" y="1906732"/>
            <a:ext cx="2847109" cy="29302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270173" y="1906732"/>
            <a:ext cx="1832264" cy="1908464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7924800" y="3731780"/>
            <a:ext cx="52300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800" dirty="0"/>
              <a:t>A</a:t>
            </a:r>
            <a:endParaRPr lang="zh-TW" altLang="en-US" dirty="0"/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10262755" y="3731780"/>
            <a:ext cx="52300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800" dirty="0"/>
              <a:t>B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9608127" y="1906732"/>
            <a:ext cx="1832264" cy="1908464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橢圓 1"/>
          <p:cNvSpPr/>
          <p:nvPr/>
        </p:nvSpPr>
        <p:spPr>
          <a:xfrm>
            <a:off x="2531919" y="841662"/>
            <a:ext cx="838200" cy="8936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等腰三角形 2"/>
          <p:cNvSpPr/>
          <p:nvPr/>
        </p:nvSpPr>
        <p:spPr>
          <a:xfrm>
            <a:off x="7924800" y="1263503"/>
            <a:ext cx="457200" cy="415637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等腰三角形 11"/>
          <p:cNvSpPr/>
          <p:nvPr/>
        </p:nvSpPr>
        <p:spPr>
          <a:xfrm>
            <a:off x="10328564" y="2611438"/>
            <a:ext cx="457200" cy="415637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7174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/>
          <p:cNvCxnSpPr/>
          <p:nvPr/>
        </p:nvCxnSpPr>
        <p:spPr>
          <a:xfrm>
            <a:off x="6016336" y="-114300"/>
            <a:ext cx="93519" cy="69723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579419" y="1906732"/>
            <a:ext cx="2847109" cy="293023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7924800" y="3731780"/>
            <a:ext cx="52300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800" dirty="0"/>
              <a:t>A</a:t>
            </a:r>
            <a:endParaRPr lang="zh-TW" altLang="en-US" dirty="0"/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10262755" y="3731780"/>
            <a:ext cx="52300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800" dirty="0"/>
              <a:t>B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9438410" y="2031421"/>
            <a:ext cx="2014105" cy="205913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6934199" y="2031422"/>
            <a:ext cx="2014105" cy="20591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3065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/>
          <p:cNvCxnSpPr/>
          <p:nvPr/>
        </p:nvCxnSpPr>
        <p:spPr>
          <a:xfrm>
            <a:off x="6016336" y="-114300"/>
            <a:ext cx="93519" cy="69723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標題 1"/>
          <p:cNvSpPr txBox="1">
            <a:spLocks/>
          </p:cNvSpPr>
          <p:nvPr/>
        </p:nvSpPr>
        <p:spPr>
          <a:xfrm>
            <a:off x="7673784" y="4366202"/>
            <a:ext cx="52300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800" dirty="0"/>
              <a:t>A</a:t>
            </a:r>
            <a:endParaRPr lang="zh-TW" altLang="en-US" dirty="0"/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10486844" y="4366202"/>
            <a:ext cx="52300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800" dirty="0"/>
              <a:t>B</a:t>
            </a:r>
            <a:endParaRPr lang="zh-TW" altLang="en-US" dirty="0"/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1032162" y="1584251"/>
            <a:ext cx="4347912" cy="3625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6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5600011" y="1197333"/>
            <a:ext cx="4347912" cy="3625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8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8613539" y="2040082"/>
            <a:ext cx="3682370" cy="27827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8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590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/>
          <p:cNvCxnSpPr/>
          <p:nvPr/>
        </p:nvCxnSpPr>
        <p:spPr>
          <a:xfrm>
            <a:off x="6016336" y="-114300"/>
            <a:ext cx="93519" cy="69723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標題 1"/>
          <p:cNvSpPr txBox="1">
            <a:spLocks/>
          </p:cNvSpPr>
          <p:nvPr/>
        </p:nvSpPr>
        <p:spPr>
          <a:xfrm>
            <a:off x="7924800" y="3731780"/>
            <a:ext cx="52300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800" dirty="0"/>
              <a:t>A</a:t>
            </a:r>
            <a:endParaRPr lang="zh-TW" altLang="en-US" dirty="0"/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10262755" y="3731780"/>
            <a:ext cx="52300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800" dirty="0"/>
              <a:t>B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235854"/>
            <a:ext cx="4447309" cy="474151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712" y="1463154"/>
            <a:ext cx="2495334" cy="263424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745" y="1614764"/>
            <a:ext cx="2331027" cy="233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44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/>
          <p:cNvCxnSpPr/>
          <p:nvPr/>
        </p:nvCxnSpPr>
        <p:spPr>
          <a:xfrm>
            <a:off x="6016336" y="-114300"/>
            <a:ext cx="93519" cy="69723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標題 1"/>
          <p:cNvSpPr txBox="1">
            <a:spLocks/>
          </p:cNvSpPr>
          <p:nvPr/>
        </p:nvSpPr>
        <p:spPr>
          <a:xfrm>
            <a:off x="10917382" y="1497734"/>
            <a:ext cx="52300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800" dirty="0"/>
              <a:t>A</a:t>
            </a:r>
            <a:endParaRPr lang="zh-TW" altLang="en-US" dirty="0"/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10803083" y="5014624"/>
            <a:ext cx="52300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800" dirty="0"/>
              <a:t>B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45" y="1659083"/>
            <a:ext cx="3681845" cy="368184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408" y="4220171"/>
            <a:ext cx="3678381" cy="224151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627" y="440799"/>
            <a:ext cx="2957945" cy="276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69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/>
          <p:cNvCxnSpPr/>
          <p:nvPr/>
        </p:nvCxnSpPr>
        <p:spPr>
          <a:xfrm>
            <a:off x="6016336" y="-114300"/>
            <a:ext cx="93519" cy="69723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標題 1"/>
          <p:cNvSpPr txBox="1">
            <a:spLocks/>
          </p:cNvSpPr>
          <p:nvPr/>
        </p:nvSpPr>
        <p:spPr>
          <a:xfrm>
            <a:off x="10917382" y="1497734"/>
            <a:ext cx="52300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800" dirty="0"/>
              <a:t>A</a:t>
            </a:r>
            <a:endParaRPr lang="zh-TW" altLang="en-US" dirty="0"/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10803083" y="5014624"/>
            <a:ext cx="52300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800" dirty="0"/>
              <a:t>B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5" y="1497734"/>
            <a:ext cx="4876800" cy="39052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810" y="817350"/>
            <a:ext cx="4260273" cy="25545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570" y="4549923"/>
            <a:ext cx="2014033" cy="201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78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27</Words>
  <Application>Microsoft Office PowerPoint</Application>
  <PresentationFormat>寬螢幕</PresentationFormat>
  <Paragraphs>27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5</cp:revision>
  <dcterms:created xsi:type="dcterms:W3CDTF">2020-03-04T07:26:25Z</dcterms:created>
  <dcterms:modified xsi:type="dcterms:W3CDTF">2023-05-21T00:50:17Z</dcterms:modified>
</cp:coreProperties>
</file>